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72" r:id="rId4"/>
    <p:sldId id="259" r:id="rId5"/>
    <p:sldId id="269" r:id="rId6"/>
    <p:sldId id="265" r:id="rId7"/>
    <p:sldId id="273" r:id="rId8"/>
    <p:sldId id="266" r:id="rId9"/>
    <p:sldId id="267" r:id="rId10"/>
    <p:sldId id="268" r:id="rId11"/>
    <p:sldId id="270" r:id="rId12"/>
    <p:sldId id="27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D1DE"/>
    <a:srgbClr val="313C3E"/>
    <a:srgbClr val="320000"/>
    <a:srgbClr val="181717"/>
    <a:srgbClr val="ED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3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F177-0EDC-2524-DAF8-5FDE0213C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88C98-06A2-D28A-A79B-136DE9AE3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1C2AE-0A35-D5B2-F242-BF5313B3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D3468-C2B4-23B0-AAA2-26569304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FA202-6A53-7DC3-108A-D565311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49720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2A7-9160-017F-DB7D-E66D0D78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ECB01-7587-FE12-8D8D-88E97B2AD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39AB6-5760-3DF2-0BBB-48C73D03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296FF-412E-322F-7E67-B108A145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DE569-F823-AC38-EFFC-08575262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99027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FA5D66-87C3-8DFA-CF58-D1F922299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C02C4-8F2D-00C4-7CE8-7BC46B1F5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2A1E-F676-9D04-3BDA-43B12E3A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E4FF2-43D2-609B-68BD-A75C7BB7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DC94B-F20A-0C71-26BC-822AA82B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9580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C0E1-8396-1DA2-08ED-0663BB559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08D6D-432C-D0FB-9210-199F6035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2132D-801E-3916-5D1F-7C4315A0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B5216-027E-D3B0-0561-5785DEE9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915EF-16D9-3FED-B2DB-EFDA110E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7366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792B-7BC3-402C-6BA3-8615E26C5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2BABC-B2DA-E3B2-254F-4600F4329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C0FE9-C9B3-4F1E-9C8D-A0D03456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18836-AC4A-D682-55EE-CE98B475A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F68B1-B389-29FB-44CD-74F9DCE5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2447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F9CB-B97D-48DD-789B-E6BFF087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50558-7440-3AE5-FD2A-C198B2752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1CC81-1E0F-A02D-9D1B-AF9197284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69985-A3E5-3BD3-4D83-4C9C6CB7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B3550-CA17-F01C-8D2F-FB9C5D5E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1DDE8-5607-4CB3-FB4C-51E10634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6670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E70A-D79E-6056-A83F-95E1F5EC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F1642-4987-F076-38A1-BB762C99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B9BC1-9D4B-ED4F-D157-C92B916AA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76C4B-4271-58D7-D36E-925C65CFA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EAC15-A51E-1E5D-B6BB-EC56DFC42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CF3F5-21E7-D8C3-C9F4-BE4471FE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823480-6033-1A55-5A9C-4595E22B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6C3CC2-2629-9D54-8E8B-9A503D84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6501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A609-C754-4AF8-7B6B-9CDBC6F6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5C629-440A-118A-97C4-0815113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81AF7-AAAE-6247-FCF8-78A4FF6F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60BF3-E228-C848-EDB8-2DD3CBC8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08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49293-8983-E340-B233-D2230CAE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F5FE8-000C-BA8A-2133-737E6C87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DB08D-A61C-E88E-8644-E718B99D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5241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D0C3-1B09-2C3B-54AD-11AE339F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B20D-0BC3-7C3A-B5EA-04E069E1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EA5AC-D753-5B50-7A0D-6104D4AA9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BA436-3185-8F0B-7D17-4B29869CD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E65F-DAC5-31AD-E6D9-45A4FF68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49600-E57B-44BA-2D85-FB8D6BC8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738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E1DE-8E90-54C8-CB1F-C5BEEB74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E6358-EEB8-5A9E-3B47-E19E4832F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793CB-1E90-9EDD-DE45-8EFB58AA7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93700-3B8A-3713-6182-CCDAC5A9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0BB35-B85B-5929-C10A-7FD1585A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76512-F165-2470-2E2B-FEB271E8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6933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4AC87B-79E4-B817-0D48-ECFBF143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DFC3C-EE5D-D1DB-9A37-E7D88423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6C8D9-63C9-8CB4-7E15-DC95924C5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8ACB3-75DB-4F25-AE5D-96055C3720C8}" type="datetimeFigureOut">
              <a:rPr lang="en-MY" smtClean="0"/>
              <a:t>6/9/2023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15191-5F84-9CE5-6818-E680DD0DA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68D83-A3E0-9807-959B-A9DCEE13B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A8CB8-79DC-4944-BDA2-AD3FBB5C8E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189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hn F. Kennedy - Facts, Presidency &amp; Assassination">
            <a:extLst>
              <a:ext uri="{FF2B5EF4-FFF2-40B4-BE49-F238E27FC236}">
                <a16:creationId xmlns:a16="http://schemas.microsoft.com/office/drawing/2014/main" id="{2720077E-A110-31F3-D0E3-69A0E1DEA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3" b="650"/>
          <a:stretch/>
        </p:blipFill>
        <p:spPr bwMode="auto">
          <a:xfrm>
            <a:off x="-1" y="-1"/>
            <a:ext cx="1219200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296400" y="-589939"/>
            <a:ext cx="2895600" cy="8509824"/>
            <a:chOff x="9296400" y="-589939"/>
            <a:chExt cx="2895600" cy="85098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B65ADF-BBFE-11C8-A776-ACF9597A46EE}"/>
                </a:ext>
              </a:extLst>
            </p:cNvPr>
            <p:cNvSpPr/>
            <p:nvPr/>
          </p:nvSpPr>
          <p:spPr>
            <a:xfrm rot="10800000">
              <a:off x="9357360" y="1"/>
              <a:ext cx="2834640" cy="685799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DF26C-187A-A891-C406-CD4209469B2B}"/>
                </a:ext>
              </a:extLst>
            </p:cNvPr>
            <p:cNvSpPr/>
            <p:nvPr/>
          </p:nvSpPr>
          <p:spPr>
            <a:xfrm rot="10800000">
              <a:off x="9672320" y="-589939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3E036C-F966-0FBC-309D-9FD1DEC98D3B}"/>
                </a:ext>
              </a:extLst>
            </p:cNvPr>
            <p:cNvSpPr/>
            <p:nvPr/>
          </p:nvSpPr>
          <p:spPr>
            <a:xfrm rot="10800000">
              <a:off x="9296400" y="1061887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223B15-AE07-50F7-0EA2-A95D0448F450}"/>
              </a:ext>
            </a:extLst>
          </p:cNvPr>
          <p:cNvSpPr txBox="1"/>
          <p:nvPr/>
        </p:nvSpPr>
        <p:spPr>
          <a:xfrm>
            <a:off x="488493" y="4289899"/>
            <a:ext cx="37417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i="0" u="none" strike="noStrike" dirty="0" smtClean="0">
                <a:solidFill>
                  <a:schemeClr val="bg1"/>
                </a:solidFill>
                <a:effectLst/>
                <a:ea typeface="Yu Gothic UI Semilight" panose="020B0400000000000000" pitchFamily="34" charset="-128"/>
                <a:cs typeface="Times New Roman" panose="02020603050405020304" pitchFamily="18" charset="0"/>
              </a:rPr>
              <a:t>“The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ea typeface="Yu Gothic UI Semilight" panose="020B0400000000000000" pitchFamily="34" charset="-128"/>
                <a:cs typeface="Times New Roman" panose="02020603050405020304" pitchFamily="18" charset="0"/>
              </a:rPr>
              <a:t>future is not a gift, </a:t>
            </a:r>
          </a:p>
          <a:p>
            <a:pPr algn="r"/>
            <a:r>
              <a:rPr lang="en-US" sz="2800" b="0" i="0" u="none" strike="noStrike" dirty="0">
                <a:solidFill>
                  <a:schemeClr val="bg1"/>
                </a:solidFill>
                <a:effectLst/>
                <a:ea typeface="Yu Gothic UI Semilight" panose="020B0400000000000000" pitchFamily="34" charset="-128"/>
                <a:cs typeface="Times New Roman" panose="02020603050405020304" pitchFamily="18" charset="0"/>
              </a:rPr>
              <a:t>it's an achievement</a:t>
            </a:r>
            <a:r>
              <a:rPr lang="en-US" sz="2800" b="0" i="0" u="none" strike="noStrike" dirty="0" smtClean="0">
                <a:solidFill>
                  <a:schemeClr val="bg1"/>
                </a:solidFill>
                <a:effectLst/>
                <a:ea typeface="Yu Gothic UI Semilight" panose="020B0400000000000000" pitchFamily="34" charset="-128"/>
                <a:cs typeface="Times New Roman" panose="02020603050405020304" pitchFamily="18" charset="0"/>
              </a:rPr>
              <a:t>.”</a:t>
            </a:r>
            <a:endParaRPr lang="en-US" sz="2800" b="0" i="0" u="none" strike="noStrike" dirty="0">
              <a:solidFill>
                <a:schemeClr val="bg1"/>
              </a:solidFill>
              <a:effectLst/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  <a:p>
            <a:pPr algn="r"/>
            <a:r>
              <a:rPr lang="en-US" sz="2800" b="0" i="0" u="none" strike="noStrike" dirty="0">
                <a:solidFill>
                  <a:schemeClr val="bg1"/>
                </a:solidFill>
                <a:effectLst/>
                <a:ea typeface="Yu Gothic UI Semilight" panose="020B0400000000000000" pitchFamily="34" charset="-128"/>
                <a:cs typeface="Times New Roman" panose="02020603050405020304" pitchFamily="18" charset="0"/>
              </a:rPr>
              <a:t> - Robert F. </a:t>
            </a:r>
            <a:r>
              <a:rPr lang="en-US" sz="2800" b="0" i="0" u="none" strike="noStrike" dirty="0" smtClean="0">
                <a:solidFill>
                  <a:schemeClr val="bg1"/>
                </a:solidFill>
                <a:effectLst/>
                <a:ea typeface="Yu Gothic UI Semilight" panose="020B0400000000000000" pitchFamily="34" charset="-128"/>
                <a:cs typeface="Times New Roman" panose="02020603050405020304" pitchFamily="18" charset="0"/>
              </a:rPr>
              <a:t>Kennedy-</a:t>
            </a:r>
            <a:endParaRPr lang="en-MY" sz="2800" dirty="0">
              <a:solidFill>
                <a:schemeClr val="bg1"/>
              </a:solidFill>
              <a:ea typeface="Yu Gothic UI S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2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" r="25870"/>
          <a:stretch/>
        </p:blipFill>
        <p:spPr>
          <a:xfrm>
            <a:off x="734210" y="2786"/>
            <a:ext cx="10821520" cy="69055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 rot="446124">
            <a:off x="-2362067" y="-771699"/>
            <a:ext cx="4724134" cy="8410785"/>
            <a:chOff x="-542124" y="-309024"/>
            <a:chExt cx="4608523" cy="8204953"/>
          </a:xfrm>
        </p:grpSpPr>
        <p:grpSp>
          <p:nvGrpSpPr>
            <p:cNvPr id="3" name="Group 2"/>
            <p:cNvGrpSpPr/>
            <p:nvPr/>
          </p:nvGrpSpPr>
          <p:grpSpPr>
            <a:xfrm>
              <a:off x="68141" y="-269840"/>
              <a:ext cx="3998258" cy="8165769"/>
              <a:chOff x="-1064426" y="-543211"/>
              <a:chExt cx="3998258" cy="816576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6C99AC4-67AC-4CD6-BA8B-BF0FB7282D94}"/>
                  </a:ext>
                </a:extLst>
              </p:cNvPr>
              <p:cNvGrpSpPr/>
              <p:nvPr/>
            </p:nvGrpSpPr>
            <p:grpSpPr>
              <a:xfrm rot="21046481">
                <a:off x="-1064426" y="-313222"/>
                <a:ext cx="3998258" cy="7935780"/>
                <a:chOff x="136300" y="692079"/>
                <a:chExt cx="2895600" cy="6857999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FB65ADF-BBFE-11C8-A776-ACF9597A46EE}"/>
                    </a:ext>
                  </a:extLst>
                </p:cNvPr>
                <p:cNvSpPr/>
                <p:nvPr/>
              </p:nvSpPr>
              <p:spPr>
                <a:xfrm>
                  <a:off x="136300" y="692079"/>
                  <a:ext cx="2834640" cy="6857998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D9DF26C-187A-A891-C406-CD4209469B2B}"/>
                    </a:ext>
                  </a:extLst>
                </p:cNvPr>
                <p:cNvSpPr/>
                <p:nvPr/>
              </p:nvSpPr>
              <p:spPr>
                <a:xfrm>
                  <a:off x="2462940" y="692080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3E036C-F966-0FBC-309D-9FD1DEC98D3B}"/>
                    </a:ext>
                  </a:extLst>
                </p:cNvPr>
                <p:cNvSpPr/>
                <p:nvPr/>
              </p:nvSpPr>
              <p:spPr>
                <a:xfrm>
                  <a:off x="2838860" y="692079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 rot="21153876">
                <a:off x="1829665" y="-543211"/>
                <a:ext cx="168699" cy="7877231"/>
              </a:xfrm>
              <a:prstGeom prst="line">
                <a:avLst/>
              </a:prstGeom>
              <a:ln w="889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-542124" y="-309024"/>
              <a:ext cx="2802724" cy="7344824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11387118">
            <a:off x="9864536" y="-1042009"/>
            <a:ext cx="4724134" cy="8410785"/>
            <a:chOff x="-542124" y="-309024"/>
            <a:chExt cx="4608523" cy="8204953"/>
          </a:xfrm>
        </p:grpSpPr>
        <p:grpSp>
          <p:nvGrpSpPr>
            <p:cNvPr id="27" name="Group 26"/>
            <p:cNvGrpSpPr/>
            <p:nvPr/>
          </p:nvGrpSpPr>
          <p:grpSpPr>
            <a:xfrm>
              <a:off x="68141" y="-269840"/>
              <a:ext cx="3998258" cy="8165769"/>
              <a:chOff x="-1064426" y="-543211"/>
              <a:chExt cx="3998258" cy="8165769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C99AC4-67AC-4CD6-BA8B-BF0FB7282D94}"/>
                  </a:ext>
                </a:extLst>
              </p:cNvPr>
              <p:cNvGrpSpPr/>
              <p:nvPr/>
            </p:nvGrpSpPr>
            <p:grpSpPr>
              <a:xfrm rot="21046481">
                <a:off x="-1064426" y="-313222"/>
                <a:ext cx="3998258" cy="7935780"/>
                <a:chOff x="136300" y="692079"/>
                <a:chExt cx="2895600" cy="685799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FB65ADF-BBFE-11C8-A776-ACF9597A46EE}"/>
                    </a:ext>
                  </a:extLst>
                </p:cNvPr>
                <p:cNvSpPr/>
                <p:nvPr/>
              </p:nvSpPr>
              <p:spPr>
                <a:xfrm>
                  <a:off x="136300" y="692079"/>
                  <a:ext cx="2834640" cy="6857998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D9DF26C-187A-A891-C406-CD4209469B2B}"/>
                    </a:ext>
                  </a:extLst>
                </p:cNvPr>
                <p:cNvSpPr/>
                <p:nvPr/>
              </p:nvSpPr>
              <p:spPr>
                <a:xfrm>
                  <a:off x="2462940" y="692080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C3E036C-F966-0FBC-309D-9FD1DEC98D3B}"/>
                    </a:ext>
                  </a:extLst>
                </p:cNvPr>
                <p:cNvSpPr/>
                <p:nvPr/>
              </p:nvSpPr>
              <p:spPr>
                <a:xfrm>
                  <a:off x="2838860" y="692079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35" name="Straight Connector 34"/>
              <p:cNvCxnSpPr/>
              <p:nvPr/>
            </p:nvCxnSpPr>
            <p:spPr>
              <a:xfrm rot="21153876">
                <a:off x="1829665" y="-543211"/>
                <a:ext cx="168699" cy="7877231"/>
              </a:xfrm>
              <a:prstGeom prst="line">
                <a:avLst/>
              </a:prstGeom>
              <a:ln w="889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/>
            <p:cNvSpPr/>
            <p:nvPr/>
          </p:nvSpPr>
          <p:spPr>
            <a:xfrm>
              <a:off x="-542124" y="-309024"/>
              <a:ext cx="2802724" cy="7344824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743903" y="1302438"/>
            <a:ext cx="6832700" cy="4905375"/>
          </a:xfrm>
          <a:prstGeom prst="round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3986" r="16328"/>
          <a:stretch/>
        </p:blipFill>
        <p:spPr>
          <a:xfrm>
            <a:off x="3053531" y="4788330"/>
            <a:ext cx="6175518" cy="680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904" t="31672" r="11333" b="15673"/>
          <a:stretch/>
        </p:blipFill>
        <p:spPr>
          <a:xfrm>
            <a:off x="3208753" y="2498713"/>
            <a:ext cx="5911498" cy="222306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229676" y="1563309"/>
            <a:ext cx="3861153" cy="814443"/>
            <a:chOff x="4179280" y="1041905"/>
            <a:chExt cx="3861153" cy="814443"/>
          </a:xfrm>
        </p:grpSpPr>
        <p:sp>
          <p:nvSpPr>
            <p:cNvPr id="5" name="TextBox 4"/>
            <p:cNvSpPr txBox="1"/>
            <p:nvPr/>
          </p:nvSpPr>
          <p:spPr>
            <a:xfrm>
              <a:off x="4179280" y="1041905"/>
              <a:ext cx="33169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K</a:t>
              </a:r>
              <a:r>
                <a:rPr lang="en-US" sz="3200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EEP IN TOUCH WITH US</a:t>
              </a:r>
              <a:endPara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91510" y="1086907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</a:rPr>
                <a:t>👋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1586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ee Photo | Portrait of young man using a mobile phone while standing  outdoo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r="5900"/>
          <a:stretch/>
        </p:blipFill>
        <p:spPr bwMode="auto">
          <a:xfrm flipH="1">
            <a:off x="1110493" y="-26470"/>
            <a:ext cx="4850177" cy="69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7555"/>
          <a:stretch/>
        </p:blipFill>
        <p:spPr>
          <a:xfrm>
            <a:off x="6095999" y="-74442"/>
            <a:ext cx="8118846" cy="731334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 rot="446124">
            <a:off x="-2167128" y="-771699"/>
            <a:ext cx="4724134" cy="8410785"/>
            <a:chOff x="-542124" y="-309024"/>
            <a:chExt cx="4608523" cy="8204953"/>
          </a:xfrm>
        </p:grpSpPr>
        <p:grpSp>
          <p:nvGrpSpPr>
            <p:cNvPr id="3" name="Group 2"/>
            <p:cNvGrpSpPr/>
            <p:nvPr/>
          </p:nvGrpSpPr>
          <p:grpSpPr>
            <a:xfrm>
              <a:off x="68141" y="-269840"/>
              <a:ext cx="3998258" cy="8165769"/>
              <a:chOff x="-1064426" y="-543211"/>
              <a:chExt cx="3998258" cy="816576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6C99AC4-67AC-4CD6-BA8B-BF0FB7282D94}"/>
                  </a:ext>
                </a:extLst>
              </p:cNvPr>
              <p:cNvGrpSpPr/>
              <p:nvPr/>
            </p:nvGrpSpPr>
            <p:grpSpPr>
              <a:xfrm rot="21046481">
                <a:off x="-1064426" y="-313222"/>
                <a:ext cx="3998258" cy="7935780"/>
                <a:chOff x="136300" y="692079"/>
                <a:chExt cx="2895600" cy="6857999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FB65ADF-BBFE-11C8-A776-ACF9597A46EE}"/>
                    </a:ext>
                  </a:extLst>
                </p:cNvPr>
                <p:cNvSpPr/>
                <p:nvPr/>
              </p:nvSpPr>
              <p:spPr>
                <a:xfrm>
                  <a:off x="136300" y="692079"/>
                  <a:ext cx="2834640" cy="6857998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D9DF26C-187A-A891-C406-CD4209469B2B}"/>
                    </a:ext>
                  </a:extLst>
                </p:cNvPr>
                <p:cNvSpPr/>
                <p:nvPr/>
              </p:nvSpPr>
              <p:spPr>
                <a:xfrm>
                  <a:off x="2462940" y="692080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3E036C-F966-0FBC-309D-9FD1DEC98D3B}"/>
                    </a:ext>
                  </a:extLst>
                </p:cNvPr>
                <p:cNvSpPr/>
                <p:nvPr/>
              </p:nvSpPr>
              <p:spPr>
                <a:xfrm>
                  <a:off x="2838860" y="692079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 rot="21153876">
                <a:off x="1829665" y="-543211"/>
                <a:ext cx="168699" cy="7877231"/>
              </a:xfrm>
              <a:prstGeom prst="line">
                <a:avLst/>
              </a:prstGeom>
              <a:ln w="889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-542124" y="-309024"/>
              <a:ext cx="2802724" cy="7344824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11387118">
            <a:off x="9784080" y="-1042009"/>
            <a:ext cx="4724134" cy="8410785"/>
            <a:chOff x="-542124" y="-309024"/>
            <a:chExt cx="4608523" cy="8204953"/>
          </a:xfrm>
        </p:grpSpPr>
        <p:grpSp>
          <p:nvGrpSpPr>
            <p:cNvPr id="13" name="Group 12"/>
            <p:cNvGrpSpPr/>
            <p:nvPr/>
          </p:nvGrpSpPr>
          <p:grpSpPr>
            <a:xfrm>
              <a:off x="68141" y="-269840"/>
              <a:ext cx="3998258" cy="8165769"/>
              <a:chOff x="-1064426" y="-543211"/>
              <a:chExt cx="3998258" cy="816576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6C99AC4-67AC-4CD6-BA8B-BF0FB7282D94}"/>
                  </a:ext>
                </a:extLst>
              </p:cNvPr>
              <p:cNvGrpSpPr/>
              <p:nvPr/>
            </p:nvGrpSpPr>
            <p:grpSpPr>
              <a:xfrm rot="21046481">
                <a:off x="-1064426" y="-313222"/>
                <a:ext cx="3998258" cy="7935780"/>
                <a:chOff x="136300" y="692079"/>
                <a:chExt cx="2895600" cy="685799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FB65ADF-BBFE-11C8-A776-ACF9597A46EE}"/>
                    </a:ext>
                  </a:extLst>
                </p:cNvPr>
                <p:cNvSpPr/>
                <p:nvPr/>
              </p:nvSpPr>
              <p:spPr>
                <a:xfrm>
                  <a:off x="136300" y="692079"/>
                  <a:ext cx="2834640" cy="6857998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D9DF26C-187A-A891-C406-CD4209469B2B}"/>
                    </a:ext>
                  </a:extLst>
                </p:cNvPr>
                <p:cNvSpPr/>
                <p:nvPr/>
              </p:nvSpPr>
              <p:spPr>
                <a:xfrm>
                  <a:off x="2462940" y="692080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C3E036C-F966-0FBC-309D-9FD1DEC98D3B}"/>
                    </a:ext>
                  </a:extLst>
                </p:cNvPr>
                <p:cNvSpPr/>
                <p:nvPr/>
              </p:nvSpPr>
              <p:spPr>
                <a:xfrm>
                  <a:off x="2838860" y="692079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16" name="Straight Connector 15"/>
              <p:cNvCxnSpPr/>
              <p:nvPr/>
            </p:nvCxnSpPr>
            <p:spPr>
              <a:xfrm rot="21153876">
                <a:off x="1829665" y="-543211"/>
                <a:ext cx="168699" cy="7877231"/>
              </a:xfrm>
              <a:prstGeom prst="line">
                <a:avLst/>
              </a:prstGeom>
              <a:ln w="889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-542124" y="-309024"/>
              <a:ext cx="2802724" cy="7344824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17662" y="-321504"/>
            <a:ext cx="2345025" cy="7483472"/>
            <a:chOff x="5122838" y="-277143"/>
            <a:chExt cx="2345025" cy="7483472"/>
          </a:xfrm>
        </p:grpSpPr>
        <p:sp>
          <p:nvSpPr>
            <p:cNvPr id="26" name="Rectangle 25"/>
            <p:cNvSpPr/>
            <p:nvPr/>
          </p:nvSpPr>
          <p:spPr>
            <a:xfrm rot="10641661">
              <a:off x="5639460" y="-155220"/>
              <a:ext cx="1571062" cy="7256017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11017029">
              <a:off x="6696211" y="-177682"/>
              <a:ext cx="771652" cy="7384011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1017029">
              <a:off x="5122838" y="-277143"/>
              <a:ext cx="771652" cy="7384011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6149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 rot="21181872">
            <a:off x="-2167128" y="-771699"/>
            <a:ext cx="4724134" cy="8410785"/>
            <a:chOff x="-542124" y="-309024"/>
            <a:chExt cx="4608523" cy="8204953"/>
          </a:xfrm>
        </p:grpSpPr>
        <p:grpSp>
          <p:nvGrpSpPr>
            <p:cNvPr id="3" name="Group 2"/>
            <p:cNvGrpSpPr/>
            <p:nvPr/>
          </p:nvGrpSpPr>
          <p:grpSpPr>
            <a:xfrm>
              <a:off x="68141" y="-269840"/>
              <a:ext cx="3998258" cy="8165769"/>
              <a:chOff x="-1064426" y="-543211"/>
              <a:chExt cx="3998258" cy="816576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6C99AC4-67AC-4CD6-BA8B-BF0FB7282D94}"/>
                  </a:ext>
                </a:extLst>
              </p:cNvPr>
              <p:cNvGrpSpPr/>
              <p:nvPr/>
            </p:nvGrpSpPr>
            <p:grpSpPr>
              <a:xfrm rot="21046481">
                <a:off x="-1064426" y="-313222"/>
                <a:ext cx="3998258" cy="7935780"/>
                <a:chOff x="136300" y="692079"/>
                <a:chExt cx="2895600" cy="6857999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FB65ADF-BBFE-11C8-A776-ACF9597A46EE}"/>
                    </a:ext>
                  </a:extLst>
                </p:cNvPr>
                <p:cNvSpPr/>
                <p:nvPr/>
              </p:nvSpPr>
              <p:spPr>
                <a:xfrm>
                  <a:off x="136300" y="692079"/>
                  <a:ext cx="2834640" cy="6857998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D9DF26C-187A-A891-C406-CD4209469B2B}"/>
                    </a:ext>
                  </a:extLst>
                </p:cNvPr>
                <p:cNvSpPr/>
                <p:nvPr/>
              </p:nvSpPr>
              <p:spPr>
                <a:xfrm>
                  <a:off x="2462940" y="692080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3E036C-F966-0FBC-309D-9FD1DEC98D3B}"/>
                    </a:ext>
                  </a:extLst>
                </p:cNvPr>
                <p:cNvSpPr/>
                <p:nvPr/>
              </p:nvSpPr>
              <p:spPr>
                <a:xfrm>
                  <a:off x="2838860" y="692079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 rot="21153876">
                <a:off x="1829665" y="-543211"/>
                <a:ext cx="168699" cy="7877231"/>
              </a:xfrm>
              <a:prstGeom prst="line">
                <a:avLst/>
              </a:prstGeom>
              <a:ln w="889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-542124" y="-309024"/>
              <a:ext cx="2802724" cy="7344824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342506" y="2409372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dirty="0" smtClean="0">
                <a:latin typeface="Arial Black" panose="020B0A04020102020204" pitchFamily="34" charset="0"/>
              </a:rPr>
              <a:t>Q&amp;A</a:t>
            </a:r>
            <a:endParaRPr lang="en-US" sz="10800" dirty="0">
              <a:latin typeface="Arial Black" panose="020B0A040201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10090930">
            <a:off x="10355580" y="-1206132"/>
            <a:ext cx="4724134" cy="8410785"/>
            <a:chOff x="-542124" y="-309024"/>
            <a:chExt cx="4608523" cy="8204953"/>
          </a:xfrm>
        </p:grpSpPr>
        <p:grpSp>
          <p:nvGrpSpPr>
            <p:cNvPr id="13" name="Group 12"/>
            <p:cNvGrpSpPr/>
            <p:nvPr/>
          </p:nvGrpSpPr>
          <p:grpSpPr>
            <a:xfrm>
              <a:off x="68141" y="-269840"/>
              <a:ext cx="3998258" cy="8165769"/>
              <a:chOff x="-1064426" y="-543211"/>
              <a:chExt cx="3998258" cy="816576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6C99AC4-67AC-4CD6-BA8B-BF0FB7282D94}"/>
                  </a:ext>
                </a:extLst>
              </p:cNvPr>
              <p:cNvGrpSpPr/>
              <p:nvPr/>
            </p:nvGrpSpPr>
            <p:grpSpPr>
              <a:xfrm rot="21046481">
                <a:off x="-1064426" y="-313222"/>
                <a:ext cx="3998258" cy="7935780"/>
                <a:chOff x="136300" y="692079"/>
                <a:chExt cx="2895600" cy="685799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FB65ADF-BBFE-11C8-A776-ACF9597A46EE}"/>
                    </a:ext>
                  </a:extLst>
                </p:cNvPr>
                <p:cNvSpPr/>
                <p:nvPr/>
              </p:nvSpPr>
              <p:spPr>
                <a:xfrm>
                  <a:off x="136300" y="692079"/>
                  <a:ext cx="2834640" cy="6857998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D9DF26C-187A-A891-C406-CD4209469B2B}"/>
                    </a:ext>
                  </a:extLst>
                </p:cNvPr>
                <p:cNvSpPr/>
                <p:nvPr/>
              </p:nvSpPr>
              <p:spPr>
                <a:xfrm>
                  <a:off x="2462940" y="692080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C3E036C-F966-0FBC-309D-9FD1DEC98D3B}"/>
                    </a:ext>
                  </a:extLst>
                </p:cNvPr>
                <p:cNvSpPr/>
                <p:nvPr/>
              </p:nvSpPr>
              <p:spPr>
                <a:xfrm>
                  <a:off x="2838860" y="692079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16" name="Straight Connector 15"/>
              <p:cNvCxnSpPr/>
              <p:nvPr/>
            </p:nvCxnSpPr>
            <p:spPr>
              <a:xfrm rot="21153876">
                <a:off x="1829665" y="-543211"/>
                <a:ext cx="168699" cy="7877231"/>
              </a:xfrm>
              <a:prstGeom prst="line">
                <a:avLst/>
              </a:prstGeom>
              <a:ln w="889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-542124" y="-309024"/>
              <a:ext cx="2802724" cy="7344824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8383501" y="2359885"/>
            <a:ext cx="1462260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🖳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81845" y="4668846"/>
            <a:ext cx="12458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🖰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228381" y="776181"/>
            <a:ext cx="1372494" cy="1107996"/>
            <a:chOff x="7228381" y="776181"/>
            <a:chExt cx="1372494" cy="1107996"/>
          </a:xfrm>
        </p:grpSpPr>
        <p:sp>
          <p:nvSpPr>
            <p:cNvPr id="23" name="TextBox 22"/>
            <p:cNvSpPr txBox="1"/>
            <p:nvPr/>
          </p:nvSpPr>
          <p:spPr>
            <a:xfrm rot="407035">
              <a:off x="7613984" y="776181"/>
              <a:ext cx="97911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?</a:t>
              </a:r>
              <a:endPara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endParaRPr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7228381" y="857244"/>
              <a:ext cx="1372494" cy="957130"/>
            </a:xfrm>
            <a:prstGeom prst="wedgeRoundRectCallout">
              <a:avLst/>
            </a:prstGeom>
            <a:noFill/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8384869" y="4274494"/>
            <a:ext cx="12458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🖮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616947" y="5059324"/>
            <a:ext cx="13694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🙋</a:t>
            </a:r>
            <a:endParaRPr lang="en-US" sz="9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32181" y="1536086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📱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71760" y="72414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68198" y="1064004"/>
            <a:ext cx="1674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11402" y="5775060"/>
            <a:ext cx="1423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answer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68908" y="1886075"/>
            <a:ext cx="1121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06411" y="90205"/>
            <a:ext cx="1387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&lt;html&gt;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36336" y="5946118"/>
            <a:ext cx="790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93572" y="1445042"/>
            <a:ext cx="103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SUNWAY</a:t>
            </a:r>
            <a:endParaRPr lang="en-US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2413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nway City Kuala Lumpur: Sustainable and Smart Through Technology">
            <a:extLst>
              <a:ext uri="{FF2B5EF4-FFF2-40B4-BE49-F238E27FC236}">
                <a16:creationId xmlns:a16="http://schemas.microsoft.com/office/drawing/2014/main" id="{8D8E4EFA-B5D2-A8F5-96F0-C086D4A3A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2175" y="-1949092"/>
            <a:ext cx="17962418" cy="94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C99AC4-67AC-4CD6-BA8B-BF0FB7282D94}"/>
              </a:ext>
            </a:extLst>
          </p:cNvPr>
          <p:cNvGrpSpPr/>
          <p:nvPr/>
        </p:nvGrpSpPr>
        <p:grpSpPr>
          <a:xfrm rot="11798259">
            <a:off x="9869868" y="-372578"/>
            <a:ext cx="3745476" cy="8465733"/>
            <a:chOff x="0" y="-1"/>
            <a:chExt cx="2895600" cy="68579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B65ADF-BBFE-11C8-A776-ACF9597A46EE}"/>
                </a:ext>
              </a:extLst>
            </p:cNvPr>
            <p:cNvSpPr/>
            <p:nvPr/>
          </p:nvSpPr>
          <p:spPr>
            <a:xfrm>
              <a:off x="0" y="0"/>
              <a:ext cx="2834640" cy="685799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DF26C-187A-A891-C406-CD4209469B2B}"/>
                </a:ext>
              </a:extLst>
            </p:cNvPr>
            <p:cNvSpPr/>
            <p:nvPr/>
          </p:nvSpPr>
          <p:spPr>
            <a:xfrm>
              <a:off x="2326640" y="0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3E036C-F966-0FBC-309D-9FD1DEC98D3B}"/>
                </a:ext>
              </a:extLst>
            </p:cNvPr>
            <p:cNvSpPr/>
            <p:nvPr/>
          </p:nvSpPr>
          <p:spPr>
            <a:xfrm>
              <a:off x="2702560" y="-1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88345" y="2529563"/>
            <a:ext cx="6913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 smtClean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THANK YOU</a:t>
            </a:r>
            <a:endParaRPr lang="en-US" sz="1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3744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nway Hotels &amp; Resorts | Holiday Resort in Southeast Asia">
            <a:extLst>
              <a:ext uri="{FF2B5EF4-FFF2-40B4-BE49-F238E27FC236}">
                <a16:creationId xmlns:a16="http://schemas.microsoft.com/office/drawing/2014/main" id="{E5E08FA5-35D6-DFD2-D45D-CC70BD18A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9592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216EFE-E5C7-542A-24D1-6F57BEBFA65E}"/>
              </a:ext>
            </a:extLst>
          </p:cNvPr>
          <p:cNvSpPr txBox="1"/>
          <p:nvPr/>
        </p:nvSpPr>
        <p:spPr>
          <a:xfrm>
            <a:off x="4104732" y="2695659"/>
            <a:ext cx="5881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rial Black" panose="020B0A04020102020204" pitchFamily="34" charset="0"/>
                <a:cs typeface="Aharoni" panose="02010803020104030203" pitchFamily="2" charset="-79"/>
              </a:rPr>
              <a:t>GEEKHUB</a:t>
            </a:r>
            <a:endParaRPr lang="en-MY" sz="8000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10F7A-EA30-0B60-7099-E775CE4589F8}"/>
              </a:ext>
            </a:extLst>
          </p:cNvPr>
          <p:cNvSpPr txBox="1"/>
          <p:nvPr/>
        </p:nvSpPr>
        <p:spPr>
          <a:xfrm>
            <a:off x="4104732" y="2695657"/>
            <a:ext cx="5881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GEEKHUB</a:t>
            </a:r>
            <a:endParaRPr lang="en-MY" sz="8000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28EA4-E361-9BE2-ECC7-73B6E8EF68E9}"/>
              </a:ext>
            </a:extLst>
          </p:cNvPr>
          <p:cNvSpPr txBox="1"/>
          <p:nvPr/>
        </p:nvSpPr>
        <p:spPr>
          <a:xfrm>
            <a:off x="4104732" y="2695658"/>
            <a:ext cx="5881738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n w="31750"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cs typeface="Aharoni" panose="02010803020104030203" pitchFamily="2" charset="-79"/>
              </a:rPr>
              <a:t>GEEKHUB</a:t>
            </a:r>
            <a:endParaRPr lang="en-MY" sz="8000" dirty="0">
              <a:ln w="31750">
                <a:solidFill>
                  <a:schemeClr val="bg1"/>
                </a:solidFill>
              </a:ln>
              <a:noFill/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BEB6-B5EB-BF1F-B79C-2B8833741C5C}"/>
              </a:ext>
            </a:extLst>
          </p:cNvPr>
          <p:cNvSpPr/>
          <p:nvPr/>
        </p:nvSpPr>
        <p:spPr>
          <a:xfrm>
            <a:off x="0" y="0"/>
            <a:ext cx="3391382" cy="691661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E0D23-D99C-C1F5-0797-3559B2D57294}"/>
              </a:ext>
            </a:extLst>
          </p:cNvPr>
          <p:cNvSpPr/>
          <p:nvPr/>
        </p:nvSpPr>
        <p:spPr>
          <a:xfrm>
            <a:off x="3260572" y="507351"/>
            <a:ext cx="193040" cy="6035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A64A6-B4DA-BC94-D077-4438AB1BAFEA}"/>
              </a:ext>
            </a:extLst>
          </p:cNvPr>
          <p:cNvSpPr/>
          <p:nvPr/>
        </p:nvSpPr>
        <p:spPr>
          <a:xfrm>
            <a:off x="2814802" y="0"/>
            <a:ext cx="259080" cy="5486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/>
          <p:cNvGrpSpPr/>
          <p:nvPr/>
        </p:nvGrpSpPr>
        <p:grpSpPr>
          <a:xfrm>
            <a:off x="249611" y="2201432"/>
            <a:ext cx="2420855" cy="2808502"/>
            <a:chOff x="294204" y="1633873"/>
            <a:chExt cx="2420855" cy="2808502"/>
          </a:xfrm>
        </p:grpSpPr>
        <p:sp>
          <p:nvSpPr>
            <p:cNvPr id="3" name="TextBox 2"/>
            <p:cNvSpPr txBox="1"/>
            <p:nvPr/>
          </p:nvSpPr>
          <p:spPr>
            <a:xfrm>
              <a:off x="294204" y="1633873"/>
              <a:ext cx="242085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Sunway Digital </a:t>
              </a:r>
            </a:p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Competition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3689" y="2587980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9.9.2023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0684" y="3796044"/>
              <a:ext cx="1907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cs typeface="A_Nefel_Botan" pitchFamily="2" charset="-78"/>
                </a:rPr>
                <a:t>Presented by:</a:t>
              </a:r>
            </a:p>
            <a:p>
              <a:pPr algn="ctr"/>
              <a:r>
                <a:rPr lang="en-US" dirty="0" err="1" smtClean="0">
                  <a:solidFill>
                    <a:schemeClr val="bg1"/>
                  </a:solidFill>
                  <a:cs typeface="A_Nefel_Botan" pitchFamily="2" charset="-78"/>
                </a:rPr>
                <a:t>Adi</a:t>
              </a:r>
              <a:r>
                <a:rPr lang="en-US" dirty="0" smtClean="0">
                  <a:solidFill>
                    <a:schemeClr val="bg1"/>
                  </a:solidFill>
                  <a:cs typeface="A_Nefel_Botan" pitchFamily="2" charset="-78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cs typeface="A_Nefel_Botan" pitchFamily="2" charset="-78"/>
                </a:rPr>
                <a:t>Muadz</a:t>
              </a:r>
              <a:r>
                <a:rPr lang="en-US" dirty="0" smtClean="0">
                  <a:solidFill>
                    <a:schemeClr val="bg1"/>
                  </a:solidFill>
                  <a:cs typeface="A_Nefel_Botan" pitchFamily="2" charset="-78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cs typeface="A_Nefel_Botan" pitchFamily="2" charset="-78"/>
                </a:rPr>
                <a:t>Hilman</a:t>
              </a:r>
              <a:endParaRPr lang="en-US" dirty="0" smtClean="0">
                <a:solidFill>
                  <a:schemeClr val="bg1"/>
                </a:solidFill>
                <a:cs typeface="A_Nefel_Botan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5986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00079 -0.112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1.25E-6 0.112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nway Hotels &amp; Resorts | Holiday Resort in Southeast Asia">
            <a:extLst>
              <a:ext uri="{FF2B5EF4-FFF2-40B4-BE49-F238E27FC236}">
                <a16:creationId xmlns:a16="http://schemas.microsoft.com/office/drawing/2014/main" id="{E5E08FA5-35D6-DFD2-D45D-CC70BD18A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251" b="-89"/>
          <a:stretch/>
        </p:blipFill>
        <p:spPr bwMode="auto">
          <a:xfrm>
            <a:off x="0" y="0"/>
            <a:ext cx="12192000" cy="691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Triangle 3"/>
          <p:cNvSpPr/>
          <p:nvPr/>
        </p:nvSpPr>
        <p:spPr>
          <a:xfrm>
            <a:off x="3218218" y="-114300"/>
            <a:ext cx="3471228" cy="701802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27BEB6-B5EB-BF1F-B79C-2B8833741C5C}"/>
              </a:ext>
            </a:extLst>
          </p:cNvPr>
          <p:cNvSpPr/>
          <p:nvPr/>
        </p:nvSpPr>
        <p:spPr>
          <a:xfrm>
            <a:off x="0" y="0"/>
            <a:ext cx="3391382" cy="691661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5" name="TextBox 14"/>
          <p:cNvSpPr txBox="1"/>
          <p:nvPr/>
        </p:nvSpPr>
        <p:spPr>
          <a:xfrm>
            <a:off x="1435366" y="1965392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SCAN HERE</a:t>
            </a:r>
            <a:endParaRPr lang="en-US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65414" y="2455984"/>
            <a:ext cx="2222654" cy="2106052"/>
            <a:chOff x="504913" y="3428999"/>
            <a:chExt cx="1549400" cy="1485900"/>
          </a:xfrm>
        </p:grpSpPr>
        <p:sp>
          <p:nvSpPr>
            <p:cNvPr id="19" name="Rounded Rectangle 18"/>
            <p:cNvSpPr/>
            <p:nvPr/>
          </p:nvSpPr>
          <p:spPr>
            <a:xfrm>
              <a:off x="504913" y="3428999"/>
              <a:ext cx="1549400" cy="1485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qr code with a red letter&#10;&#10;Description automatically generated">
              <a:extLst>
                <a:ext uri="{FF2B5EF4-FFF2-40B4-BE49-F238E27FC236}">
                  <a16:creationId xmlns:a16="http://schemas.microsoft.com/office/drawing/2014/main" id="{B73B9981-07EE-7839-FB4C-D09B2F337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9" t="4173" r="4564" b="5122"/>
            <a:stretch/>
          </p:blipFill>
          <p:spPr>
            <a:xfrm>
              <a:off x="590824" y="3498849"/>
              <a:ext cx="1346200" cy="13462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582948" y="4582484"/>
            <a:ext cx="3949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https://sdc-wa-geekhub.netlify.app</a:t>
            </a:r>
            <a:r>
              <a:rPr lang="en-US" sz="2000" dirty="0" smtClean="0">
                <a:solidFill>
                  <a:schemeClr val="bg1"/>
                </a:solidFill>
              </a:rPr>
              <a:t>/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2E0D23-D99C-C1F5-0797-3559B2D57294}"/>
              </a:ext>
            </a:extLst>
          </p:cNvPr>
          <p:cNvSpPr/>
          <p:nvPr/>
        </p:nvSpPr>
        <p:spPr>
          <a:xfrm rot="-1620000">
            <a:off x="5781795" y="4477533"/>
            <a:ext cx="193040" cy="3017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64A6-B4DA-BC94-D077-4438AB1BAFEA}"/>
              </a:ext>
            </a:extLst>
          </p:cNvPr>
          <p:cNvSpPr/>
          <p:nvPr/>
        </p:nvSpPr>
        <p:spPr>
          <a:xfrm rot="-1620000">
            <a:off x="4523528" y="181086"/>
            <a:ext cx="203518" cy="5120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128EA4-E361-9BE2-ECC7-73B6E8EF68E9}"/>
              </a:ext>
            </a:extLst>
          </p:cNvPr>
          <p:cNvSpPr txBox="1"/>
          <p:nvPr/>
        </p:nvSpPr>
        <p:spPr>
          <a:xfrm>
            <a:off x="5878315" y="2137924"/>
            <a:ext cx="5396477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dirty="0" smtClean="0">
                <a:ln w="22225">
                  <a:solidFill>
                    <a:schemeClr val="bg1"/>
                  </a:solidFill>
                </a:ln>
                <a:gradFill>
                  <a:gsLst>
                    <a:gs pos="100000">
                      <a:srgbClr val="320000"/>
                    </a:gs>
                    <a:gs pos="52000">
                      <a:srgbClr val="FF0000"/>
                    </a:gs>
                  </a:gsLst>
                  <a:lin ang="5400000" scaled="1"/>
                </a:gradFill>
                <a:latin typeface="Arial Black" panose="020B0A04020102020204" pitchFamily="34" charset="0"/>
                <a:cs typeface="Aharoni" panose="02010803020104030203" pitchFamily="2" charset="-79"/>
              </a:rPr>
              <a:t>SUNWAY SDG</a:t>
            </a:r>
            <a:endParaRPr lang="en-MY" sz="5400" dirty="0">
              <a:ln w="22225">
                <a:solidFill>
                  <a:schemeClr val="bg1"/>
                </a:solidFill>
              </a:ln>
              <a:gradFill>
                <a:gsLst>
                  <a:gs pos="100000">
                    <a:srgbClr val="320000"/>
                  </a:gs>
                  <a:gs pos="52000">
                    <a:srgbClr val="FF0000"/>
                  </a:gs>
                </a:gsLst>
                <a:lin ang="5400000" scaled="1"/>
              </a:gra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10F7A-EA30-0B60-7099-E775CE4589F8}"/>
              </a:ext>
            </a:extLst>
          </p:cNvPr>
          <p:cNvSpPr txBox="1"/>
          <p:nvPr/>
        </p:nvSpPr>
        <p:spPr>
          <a:xfrm>
            <a:off x="5845871" y="2763304"/>
            <a:ext cx="539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INITIATIVES</a:t>
            </a:r>
            <a:endParaRPr lang="en-MY" sz="6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216EFE-E5C7-542A-24D1-6F57BEBFA65E}"/>
              </a:ext>
            </a:extLst>
          </p:cNvPr>
          <p:cNvSpPr txBox="1"/>
          <p:nvPr/>
        </p:nvSpPr>
        <p:spPr>
          <a:xfrm>
            <a:off x="6133336" y="3525345"/>
            <a:ext cx="5074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n w="25400">
                  <a:solidFill>
                    <a:schemeClr val="bg1"/>
                  </a:solidFill>
                </a:ln>
                <a:latin typeface="Arial Black" panose="020B0A04020102020204" pitchFamily="34" charset="0"/>
                <a:cs typeface="Aharoni" panose="02010803020104030203" pitchFamily="2" charset="-79"/>
              </a:rPr>
              <a:t>SHOWCASE</a:t>
            </a:r>
            <a:endParaRPr lang="en-MY" sz="6000" dirty="0">
              <a:ln w="25400">
                <a:solidFill>
                  <a:schemeClr val="bg1"/>
                </a:solidFill>
              </a:ln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0552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87B71AD-DACA-7BA5-884E-57FF9246C81B}"/>
              </a:ext>
            </a:extLst>
          </p:cNvPr>
          <p:cNvSpPr txBox="1"/>
          <p:nvPr/>
        </p:nvSpPr>
        <p:spPr>
          <a:xfrm>
            <a:off x="2221046" y="95727"/>
            <a:ext cx="558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INITIATIV</a:t>
            </a:r>
            <a:r>
              <a:rPr lang="en-US" sz="6000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ES</a:t>
            </a:r>
            <a:endParaRPr lang="en-MY" sz="6000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C99AC4-67AC-4CD6-BA8B-BF0FB7282D94}"/>
              </a:ext>
            </a:extLst>
          </p:cNvPr>
          <p:cNvGrpSpPr/>
          <p:nvPr/>
        </p:nvGrpSpPr>
        <p:grpSpPr>
          <a:xfrm rot="11061447">
            <a:off x="11157359" y="32186"/>
            <a:ext cx="2980816" cy="7178977"/>
            <a:chOff x="136300" y="692079"/>
            <a:chExt cx="2895600" cy="68579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B65ADF-BBFE-11C8-A776-ACF9597A46EE}"/>
                </a:ext>
              </a:extLst>
            </p:cNvPr>
            <p:cNvSpPr/>
            <p:nvPr/>
          </p:nvSpPr>
          <p:spPr>
            <a:xfrm>
              <a:off x="136300" y="692079"/>
              <a:ext cx="2834640" cy="685799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DF26C-187A-A891-C406-CD4209469B2B}"/>
                </a:ext>
              </a:extLst>
            </p:cNvPr>
            <p:cNvSpPr/>
            <p:nvPr/>
          </p:nvSpPr>
          <p:spPr>
            <a:xfrm>
              <a:off x="2462940" y="692080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3E036C-F966-0FBC-309D-9FD1DEC98D3B}"/>
                </a:ext>
              </a:extLst>
            </p:cNvPr>
            <p:cNvSpPr/>
            <p:nvPr/>
          </p:nvSpPr>
          <p:spPr>
            <a:xfrm>
              <a:off x="2838860" y="692079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363787" y="1378856"/>
            <a:ext cx="8525156" cy="4913239"/>
            <a:chOff x="232147" y="1160903"/>
            <a:chExt cx="9296417" cy="5485506"/>
          </a:xfrm>
        </p:grpSpPr>
        <p:grpSp>
          <p:nvGrpSpPr>
            <p:cNvPr id="42" name="Group 41"/>
            <p:cNvGrpSpPr/>
            <p:nvPr/>
          </p:nvGrpSpPr>
          <p:grpSpPr>
            <a:xfrm>
              <a:off x="6633029" y="3779379"/>
              <a:ext cx="1828800" cy="2867030"/>
              <a:chOff x="6633029" y="3779379"/>
              <a:chExt cx="1828800" cy="286703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633029" y="3779379"/>
                <a:ext cx="1828800" cy="2867030"/>
              </a:xfrm>
              <a:prstGeom prst="rect">
                <a:avLst/>
              </a:prstGeom>
              <a:solidFill>
                <a:srgbClr val="181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8" name="Picture 10" descr="ZeroFoodWastage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2" t="-381" r="37511" b="381"/>
              <a:stretch/>
            </p:blipFill>
            <p:spPr bwMode="auto">
              <a:xfrm>
                <a:off x="6741842" y="3842969"/>
                <a:ext cx="1618387" cy="2688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7502909" y="1160903"/>
              <a:ext cx="2025655" cy="2510285"/>
            </a:xfrm>
            <a:prstGeom prst="rect">
              <a:avLst/>
            </a:prstGeom>
            <a:solidFill>
              <a:srgbClr val="1817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32147" y="1160903"/>
              <a:ext cx="9183474" cy="5485506"/>
              <a:chOff x="232147" y="1160903"/>
              <a:chExt cx="9183474" cy="548550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32147" y="1160903"/>
                <a:ext cx="7189234" cy="5485506"/>
                <a:chOff x="2064969" y="1234608"/>
                <a:chExt cx="7189234" cy="5485506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2450041" y="1234608"/>
                  <a:ext cx="3715656" cy="2510285"/>
                  <a:chOff x="2450041" y="1234608"/>
                  <a:chExt cx="3715656" cy="2510285"/>
                </a:xfrm>
              </p:grpSpPr>
              <p:sp>
                <p:nvSpPr>
                  <p:cNvPr id="2" name="Rectangle 1"/>
                  <p:cNvSpPr/>
                  <p:nvPr/>
                </p:nvSpPr>
                <p:spPr>
                  <a:xfrm>
                    <a:off x="2450041" y="1234608"/>
                    <a:ext cx="3715656" cy="2510285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2050" name="Picture 2" descr="Sunway Pyramid introduces 'Food CPR' to tackle food waste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84359" y="1364455"/>
                    <a:ext cx="3436195" cy="22315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" name="Group 4"/>
                <p:cNvGrpSpPr/>
                <p:nvPr/>
              </p:nvGrpSpPr>
              <p:grpSpPr>
                <a:xfrm>
                  <a:off x="6259435" y="1234608"/>
                  <a:ext cx="2994768" cy="2510285"/>
                  <a:chOff x="6307397" y="1234608"/>
                  <a:chExt cx="2946806" cy="2998656"/>
                </a:xfrm>
              </p:grpSpPr>
              <p:sp>
                <p:nvSpPr>
                  <p:cNvPr id="33" name="Rectangle 32"/>
                  <p:cNvSpPr/>
                  <p:nvPr/>
                </p:nvSpPr>
                <p:spPr>
                  <a:xfrm>
                    <a:off x="6307397" y="1234608"/>
                    <a:ext cx="2946806" cy="2998656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2052" name="Picture 4" descr="Autsome - Autism Friendly Shopping Day | Sunway Putra Mall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31392" y="1364455"/>
                    <a:ext cx="2695220" cy="26952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4149765" y="3853084"/>
                  <a:ext cx="4197655" cy="2867030"/>
                  <a:chOff x="1944913" y="3853084"/>
                  <a:chExt cx="4197655" cy="2867030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1944913" y="3853084"/>
                    <a:ext cx="4197655" cy="2867030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2054" name="Picture 6" descr="Sunway The Good Run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75670" y="3967748"/>
                    <a:ext cx="3956552" cy="26377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8" name="Group 37"/>
                <p:cNvGrpSpPr/>
                <p:nvPr/>
              </p:nvGrpSpPr>
              <p:grpSpPr>
                <a:xfrm>
                  <a:off x="2064969" y="3843918"/>
                  <a:ext cx="1974450" cy="2876196"/>
                  <a:chOff x="2064969" y="3843918"/>
                  <a:chExt cx="1974450" cy="2876196"/>
                </a:xfrm>
              </p:grpSpPr>
              <p:sp>
                <p:nvSpPr>
                  <p:cNvPr id="40" name="Rectangle 39"/>
                  <p:cNvSpPr/>
                  <p:nvPr/>
                </p:nvSpPr>
                <p:spPr>
                  <a:xfrm>
                    <a:off x="2064969" y="3843918"/>
                    <a:ext cx="1974450" cy="2876196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2056" name="Picture 8" descr="ZeroFoodWastage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597" r="26197"/>
                  <a:stretch/>
                </p:blipFill>
                <p:spPr bwMode="auto">
                  <a:xfrm>
                    <a:off x="2167309" y="4027047"/>
                    <a:ext cx="1780441" cy="25784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2060" name="Picture 12" descr="https://scontent.xx.fbcdn.net/v/t1.15752-9/375664309_771868861405394_7561067434035260542_n.jpg?_nc_cat=101&amp;ccb=1-7&amp;_nc_sid=aee45a&amp;_nc_ohc=qxUOIMJ-wEUAX_kAnak&amp;_nc_ad=z-m&amp;_nc_cid=0&amp;_nc_ht=scontent.xx&amp;oh=03_AdQkHHtn6O9_kYZB0krQfa9Xw9V1bapsGmZhaPVyzMtFFg&amp;oe=651FF03F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68" r="8152"/>
              <a:stretch/>
            </p:blipFill>
            <p:spPr bwMode="auto">
              <a:xfrm>
                <a:off x="7615850" y="1379139"/>
                <a:ext cx="1799771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C99AC4-67AC-4CD6-BA8B-BF0FB7282D94}"/>
              </a:ext>
            </a:extLst>
          </p:cNvPr>
          <p:cNvGrpSpPr/>
          <p:nvPr/>
        </p:nvGrpSpPr>
        <p:grpSpPr>
          <a:xfrm rot="21342698">
            <a:off x="-1348210" y="-95618"/>
            <a:ext cx="2980816" cy="7178977"/>
            <a:chOff x="136300" y="692079"/>
            <a:chExt cx="2895600" cy="685799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B65ADF-BBFE-11C8-A776-ACF9597A46EE}"/>
                </a:ext>
              </a:extLst>
            </p:cNvPr>
            <p:cNvSpPr/>
            <p:nvPr/>
          </p:nvSpPr>
          <p:spPr>
            <a:xfrm>
              <a:off x="136300" y="692079"/>
              <a:ext cx="2834640" cy="685799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9DF26C-187A-A891-C406-CD4209469B2B}"/>
                </a:ext>
              </a:extLst>
            </p:cNvPr>
            <p:cNvSpPr/>
            <p:nvPr/>
          </p:nvSpPr>
          <p:spPr>
            <a:xfrm>
              <a:off x="2462940" y="692080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C3E036C-F966-0FBC-309D-9FD1DEC98D3B}"/>
                </a:ext>
              </a:extLst>
            </p:cNvPr>
            <p:cNvSpPr/>
            <p:nvPr/>
          </p:nvSpPr>
          <p:spPr>
            <a:xfrm>
              <a:off x="2838860" y="692079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1813023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6C99AC4-67AC-4CD6-BA8B-BF0FB7282D94}"/>
              </a:ext>
            </a:extLst>
          </p:cNvPr>
          <p:cNvGrpSpPr/>
          <p:nvPr/>
        </p:nvGrpSpPr>
        <p:grpSpPr>
          <a:xfrm rot="11664299">
            <a:off x="9510700" y="-341405"/>
            <a:ext cx="3998258" cy="7935780"/>
            <a:chOff x="136300" y="692079"/>
            <a:chExt cx="2895600" cy="68579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B65ADF-BBFE-11C8-A776-ACF9597A46EE}"/>
                </a:ext>
              </a:extLst>
            </p:cNvPr>
            <p:cNvSpPr/>
            <p:nvPr/>
          </p:nvSpPr>
          <p:spPr>
            <a:xfrm>
              <a:off x="136300" y="692079"/>
              <a:ext cx="2834640" cy="685799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DF26C-187A-A891-C406-CD4209469B2B}"/>
                </a:ext>
              </a:extLst>
            </p:cNvPr>
            <p:cNvSpPr/>
            <p:nvPr/>
          </p:nvSpPr>
          <p:spPr>
            <a:xfrm>
              <a:off x="2462940" y="692080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3E036C-F966-0FBC-309D-9FD1DEC98D3B}"/>
                </a:ext>
              </a:extLst>
            </p:cNvPr>
            <p:cNvSpPr/>
            <p:nvPr/>
          </p:nvSpPr>
          <p:spPr>
            <a:xfrm>
              <a:off x="2838860" y="692079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" name="Rectangle 1"/>
          <p:cNvSpPr/>
          <p:nvPr/>
        </p:nvSpPr>
        <p:spPr>
          <a:xfrm>
            <a:off x="11509829" y="-242527"/>
            <a:ext cx="2070100" cy="730316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7B71AD-DACA-7BA5-884E-57FF9246C81B}"/>
              </a:ext>
            </a:extLst>
          </p:cNvPr>
          <p:cNvSpPr txBox="1"/>
          <p:nvPr/>
        </p:nvSpPr>
        <p:spPr>
          <a:xfrm>
            <a:off x="2641871" y="171607"/>
            <a:ext cx="6177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THE WEBSITE</a:t>
            </a:r>
            <a:endParaRPr lang="en-MY" sz="6000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16214" y="1197740"/>
            <a:ext cx="5590282" cy="4559593"/>
            <a:chOff x="1241836" y="1809156"/>
            <a:chExt cx="4028577" cy="31837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916"/>
            <a:stretch/>
          </p:blipFill>
          <p:spPr>
            <a:xfrm>
              <a:off x="1241836" y="1809156"/>
              <a:ext cx="4014468" cy="15944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1836" y="3403620"/>
              <a:ext cx="4028577" cy="1589319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923" y="3409053"/>
            <a:ext cx="5567877" cy="320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74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31384"/>
          <a:stretch/>
        </p:blipFill>
        <p:spPr>
          <a:xfrm>
            <a:off x="2304489" y="-1"/>
            <a:ext cx="6229911" cy="7190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4467"/>
          <a:stretch/>
        </p:blipFill>
        <p:spPr>
          <a:xfrm>
            <a:off x="8009379" y="-376988"/>
            <a:ext cx="4182621" cy="72349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C99AC4-67AC-4CD6-BA8B-BF0FB7282D94}"/>
              </a:ext>
            </a:extLst>
          </p:cNvPr>
          <p:cNvGrpSpPr/>
          <p:nvPr/>
        </p:nvGrpSpPr>
        <p:grpSpPr>
          <a:xfrm rot="21046481">
            <a:off x="-1064426" y="-313222"/>
            <a:ext cx="3998258" cy="7935780"/>
            <a:chOff x="136300" y="692079"/>
            <a:chExt cx="2895600" cy="68579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B65ADF-BBFE-11C8-A776-ACF9597A46EE}"/>
                </a:ext>
              </a:extLst>
            </p:cNvPr>
            <p:cNvSpPr/>
            <p:nvPr/>
          </p:nvSpPr>
          <p:spPr>
            <a:xfrm>
              <a:off x="136300" y="692079"/>
              <a:ext cx="2834640" cy="685799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DF26C-187A-A891-C406-CD4209469B2B}"/>
                </a:ext>
              </a:extLst>
            </p:cNvPr>
            <p:cNvSpPr/>
            <p:nvPr/>
          </p:nvSpPr>
          <p:spPr>
            <a:xfrm>
              <a:off x="2462940" y="692080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3E036C-F966-0FBC-309D-9FD1DEC98D3B}"/>
                </a:ext>
              </a:extLst>
            </p:cNvPr>
            <p:cNvSpPr/>
            <p:nvPr/>
          </p:nvSpPr>
          <p:spPr>
            <a:xfrm>
              <a:off x="2838860" y="692079"/>
              <a:ext cx="193040" cy="68579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79005" y="-167272"/>
            <a:ext cx="2662346" cy="7543962"/>
            <a:chOff x="5918200" y="-344503"/>
            <a:chExt cx="2662346" cy="7543962"/>
          </a:xfrm>
        </p:grpSpPr>
        <p:sp>
          <p:nvSpPr>
            <p:cNvPr id="11" name="Rectangle 10"/>
            <p:cNvSpPr/>
            <p:nvPr/>
          </p:nvSpPr>
          <p:spPr>
            <a:xfrm rot="21224632">
              <a:off x="6448390" y="-269944"/>
              <a:ext cx="1603125" cy="7404100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5918200" y="-335247"/>
              <a:ext cx="787400" cy="7534706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184459" y="-335247"/>
              <a:ext cx="787400" cy="7534706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793146" y="-335247"/>
              <a:ext cx="787400" cy="7534706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483915" y="-344503"/>
              <a:ext cx="787400" cy="7534706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>
            <a:off x="1320685" y="-499177"/>
            <a:ext cx="1192004" cy="7443507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200754" y="2687102"/>
            <a:ext cx="4762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HTML</a:t>
            </a:r>
            <a:endParaRPr lang="en-US" sz="8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071239" y="2563991"/>
            <a:ext cx="37213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CSS</a:t>
            </a:r>
            <a:endParaRPr lang="en-US" sz="8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1794" y="3640018"/>
            <a:ext cx="3459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HYPERTEXT MARKUP LANGUAGE</a:t>
            </a:r>
            <a:endParaRPr lang="en-US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4578" y="3619644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CASCADING STYLE </a:t>
            </a: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SHEETS</a:t>
            </a:r>
            <a:endParaRPr lang="en-US" sz="2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4313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650321" y="-609600"/>
            <a:ext cx="8345020" cy="7711414"/>
          </a:xfrm>
          <a:prstGeom prst="rect">
            <a:avLst/>
          </a:prstGeom>
          <a:solidFill>
            <a:srgbClr val="87D1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75533" r="1925"/>
          <a:stretch/>
        </p:blipFill>
        <p:spPr>
          <a:xfrm>
            <a:off x="0" y="-376988"/>
            <a:ext cx="1248229" cy="7234988"/>
          </a:xfrm>
          <a:prstGeom prst="rect">
            <a:avLst/>
          </a:prstGeom>
        </p:spPr>
      </p:pic>
      <p:pic>
        <p:nvPicPr>
          <p:cNvPr id="4098" name="Picture 2" descr="Free Vector | Hosting services and sharing flowch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7"/>
          <a:stretch/>
        </p:blipFill>
        <p:spPr bwMode="auto">
          <a:xfrm>
            <a:off x="2657143" y="803980"/>
            <a:ext cx="6452565" cy="605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 rot="615852">
            <a:off x="183748" y="-284890"/>
            <a:ext cx="2662346" cy="7543962"/>
            <a:chOff x="5918200" y="-344503"/>
            <a:chExt cx="2662346" cy="7543962"/>
          </a:xfrm>
        </p:grpSpPr>
        <p:sp>
          <p:nvSpPr>
            <p:cNvPr id="11" name="Rectangle 10"/>
            <p:cNvSpPr/>
            <p:nvPr/>
          </p:nvSpPr>
          <p:spPr>
            <a:xfrm rot="21224632">
              <a:off x="6448390" y="-269944"/>
              <a:ext cx="1603125" cy="7404100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5918200" y="-335247"/>
              <a:ext cx="787400" cy="7534706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184459" y="-335247"/>
              <a:ext cx="787400" cy="7534706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793146" y="-335247"/>
              <a:ext cx="787400" cy="7534706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483915" y="-344503"/>
              <a:ext cx="787400" cy="7534706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1485256">
            <a:off x="9309313" y="-652129"/>
            <a:ext cx="4608523" cy="8204953"/>
            <a:chOff x="-542124" y="-309024"/>
            <a:chExt cx="4608523" cy="8204953"/>
          </a:xfrm>
        </p:grpSpPr>
        <p:grpSp>
          <p:nvGrpSpPr>
            <p:cNvPr id="3" name="Group 2"/>
            <p:cNvGrpSpPr/>
            <p:nvPr/>
          </p:nvGrpSpPr>
          <p:grpSpPr>
            <a:xfrm>
              <a:off x="68141" y="-225806"/>
              <a:ext cx="3998258" cy="8121735"/>
              <a:chOff x="-1064426" y="-499177"/>
              <a:chExt cx="3998258" cy="81217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6C99AC4-67AC-4CD6-BA8B-BF0FB7282D94}"/>
                  </a:ext>
                </a:extLst>
              </p:cNvPr>
              <p:cNvGrpSpPr/>
              <p:nvPr/>
            </p:nvGrpSpPr>
            <p:grpSpPr>
              <a:xfrm rot="21046481">
                <a:off x="-1064426" y="-313222"/>
                <a:ext cx="3998258" cy="7935780"/>
                <a:chOff x="136300" y="692079"/>
                <a:chExt cx="2895600" cy="6857999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FB65ADF-BBFE-11C8-A776-ACF9597A46EE}"/>
                    </a:ext>
                  </a:extLst>
                </p:cNvPr>
                <p:cNvSpPr/>
                <p:nvPr/>
              </p:nvSpPr>
              <p:spPr>
                <a:xfrm>
                  <a:off x="136300" y="692079"/>
                  <a:ext cx="2834640" cy="6857998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D9DF26C-187A-A891-C406-CD4209469B2B}"/>
                    </a:ext>
                  </a:extLst>
                </p:cNvPr>
                <p:cNvSpPr/>
                <p:nvPr/>
              </p:nvSpPr>
              <p:spPr>
                <a:xfrm>
                  <a:off x="2462940" y="692080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3E036C-F966-0FBC-309D-9FD1DEC98D3B}"/>
                    </a:ext>
                  </a:extLst>
                </p:cNvPr>
                <p:cNvSpPr/>
                <p:nvPr/>
              </p:nvSpPr>
              <p:spPr>
                <a:xfrm>
                  <a:off x="2838860" y="692079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>
                <a:off x="1320685" y="-499177"/>
                <a:ext cx="1192004" cy="7443507"/>
              </a:xfrm>
              <a:prstGeom prst="line">
                <a:avLst/>
              </a:prstGeom>
              <a:ln w="889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-542124" y="-309024"/>
              <a:ext cx="2802724" cy="7344824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21755" y="-13878"/>
            <a:ext cx="4806547" cy="914400"/>
            <a:chOff x="3463613" y="179379"/>
            <a:chExt cx="4806547" cy="914400"/>
          </a:xfrm>
        </p:grpSpPr>
        <p:sp>
          <p:nvSpPr>
            <p:cNvPr id="5" name="Rectangle 4"/>
            <p:cNvSpPr/>
            <p:nvPr/>
          </p:nvSpPr>
          <p:spPr>
            <a:xfrm>
              <a:off x="3463613" y="179379"/>
              <a:ext cx="4806547" cy="914400"/>
            </a:xfrm>
            <a:prstGeom prst="rect">
              <a:avLst/>
            </a:prstGeom>
            <a:solidFill>
              <a:srgbClr val="313C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0" name="Picture 4" descr="Netlify Embeds Serverless Functionality into Its Web App Development  Platform - The New Stack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25" b="23925"/>
            <a:stretch/>
          </p:blipFill>
          <p:spPr bwMode="auto">
            <a:xfrm>
              <a:off x="4630394" y="278662"/>
              <a:ext cx="2094441" cy="72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90735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3902" b="18078"/>
          <a:stretch/>
        </p:blipFill>
        <p:spPr>
          <a:xfrm>
            <a:off x="1092969" y="-133978"/>
            <a:ext cx="9384610" cy="7259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71034"/>
          <a:stretch/>
        </p:blipFill>
        <p:spPr>
          <a:xfrm>
            <a:off x="7777653" y="0"/>
            <a:ext cx="4414347" cy="80676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21224632">
            <a:off x="7507062" y="-251702"/>
            <a:ext cx="1603125" cy="7404100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976872" y="-317005"/>
            <a:ext cx="787400" cy="7534706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43131" y="-317005"/>
            <a:ext cx="787400" cy="7534706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851818" y="-317005"/>
            <a:ext cx="787400" cy="7534706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-527610" y="-309024"/>
            <a:ext cx="4608523" cy="8204953"/>
            <a:chOff x="-542124" y="-309024"/>
            <a:chExt cx="4608523" cy="8204953"/>
          </a:xfrm>
        </p:grpSpPr>
        <p:grpSp>
          <p:nvGrpSpPr>
            <p:cNvPr id="3" name="Group 2"/>
            <p:cNvGrpSpPr/>
            <p:nvPr/>
          </p:nvGrpSpPr>
          <p:grpSpPr>
            <a:xfrm>
              <a:off x="68141" y="-225806"/>
              <a:ext cx="3998258" cy="8121735"/>
              <a:chOff x="-1064426" y="-499177"/>
              <a:chExt cx="3998258" cy="81217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6C99AC4-67AC-4CD6-BA8B-BF0FB7282D94}"/>
                  </a:ext>
                </a:extLst>
              </p:cNvPr>
              <p:cNvGrpSpPr/>
              <p:nvPr/>
            </p:nvGrpSpPr>
            <p:grpSpPr>
              <a:xfrm rot="21046481">
                <a:off x="-1064426" y="-313222"/>
                <a:ext cx="3998258" cy="7935780"/>
                <a:chOff x="136300" y="692079"/>
                <a:chExt cx="2895600" cy="6857999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FB65ADF-BBFE-11C8-A776-ACF9597A46EE}"/>
                    </a:ext>
                  </a:extLst>
                </p:cNvPr>
                <p:cNvSpPr/>
                <p:nvPr/>
              </p:nvSpPr>
              <p:spPr>
                <a:xfrm>
                  <a:off x="136300" y="692079"/>
                  <a:ext cx="2834640" cy="6857998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D9DF26C-187A-A891-C406-CD4209469B2B}"/>
                    </a:ext>
                  </a:extLst>
                </p:cNvPr>
                <p:cNvSpPr/>
                <p:nvPr/>
              </p:nvSpPr>
              <p:spPr>
                <a:xfrm>
                  <a:off x="2462940" y="692080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C3E036C-F966-0FBC-309D-9FD1DEC98D3B}"/>
                    </a:ext>
                  </a:extLst>
                </p:cNvPr>
                <p:cNvSpPr/>
                <p:nvPr/>
              </p:nvSpPr>
              <p:spPr>
                <a:xfrm>
                  <a:off x="2838860" y="692079"/>
                  <a:ext cx="193040" cy="6857998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>
                <a:off x="1320685" y="-499177"/>
                <a:ext cx="1192004" cy="7443507"/>
              </a:xfrm>
              <a:prstGeom prst="line">
                <a:avLst/>
              </a:prstGeom>
              <a:ln w="889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-542124" y="-309024"/>
              <a:ext cx="2802724" cy="7344824"/>
            </a:xfrm>
            <a:prstGeom prst="rect">
              <a:avLst/>
            </a:prstGeom>
            <a:solidFill>
              <a:srgbClr val="181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3394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l="28966" r="54692"/>
          <a:stretch/>
        </p:blipFill>
        <p:spPr>
          <a:xfrm>
            <a:off x="-12768" y="0"/>
            <a:ext cx="2490497" cy="80676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279" y="-399175"/>
            <a:ext cx="4291687" cy="76296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t="23552" r="21296" b="18867"/>
          <a:stretch/>
        </p:blipFill>
        <p:spPr>
          <a:xfrm>
            <a:off x="1740645" y="-80837"/>
            <a:ext cx="5397574" cy="70202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 rot="11183394">
            <a:off x="11205462" y="-528646"/>
            <a:ext cx="4178302" cy="7959299"/>
            <a:chOff x="-1064426" y="-499177"/>
            <a:chExt cx="3998258" cy="812173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C99AC4-67AC-4CD6-BA8B-BF0FB7282D94}"/>
                </a:ext>
              </a:extLst>
            </p:cNvPr>
            <p:cNvGrpSpPr/>
            <p:nvPr/>
          </p:nvGrpSpPr>
          <p:grpSpPr>
            <a:xfrm rot="21046481">
              <a:off x="-1064426" y="-313222"/>
              <a:ext cx="3998258" cy="7935780"/>
              <a:chOff x="136300" y="692079"/>
              <a:chExt cx="2895600" cy="685799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B65ADF-BBFE-11C8-A776-ACF9597A46EE}"/>
                  </a:ext>
                </a:extLst>
              </p:cNvPr>
              <p:cNvSpPr/>
              <p:nvPr/>
            </p:nvSpPr>
            <p:spPr>
              <a:xfrm>
                <a:off x="136300" y="692079"/>
                <a:ext cx="2834640" cy="6857998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9DF26C-187A-A891-C406-CD4209469B2B}"/>
                  </a:ext>
                </a:extLst>
              </p:cNvPr>
              <p:cNvSpPr/>
              <p:nvPr/>
            </p:nvSpPr>
            <p:spPr>
              <a:xfrm>
                <a:off x="2462940" y="692080"/>
                <a:ext cx="193040" cy="685799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3E036C-F966-0FBC-309D-9FD1DEC98D3B}"/>
                  </a:ext>
                </a:extLst>
              </p:cNvPr>
              <p:cNvSpPr/>
              <p:nvPr/>
            </p:nvSpPr>
            <p:spPr>
              <a:xfrm>
                <a:off x="2838860" y="692079"/>
                <a:ext cx="193040" cy="685799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cxnSp>
          <p:nvCxnSpPr>
            <p:cNvPr id="33" name="Straight Connector 32"/>
            <p:cNvCxnSpPr/>
            <p:nvPr/>
          </p:nvCxnSpPr>
          <p:spPr>
            <a:xfrm>
              <a:off x="1320685" y="-499177"/>
              <a:ext cx="1192004" cy="7443507"/>
            </a:xfrm>
            <a:prstGeom prst="line">
              <a:avLst/>
            </a:prstGeom>
            <a:ln w="889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 rot="10641661">
            <a:off x="1565667" y="-288437"/>
            <a:ext cx="1571062" cy="725601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11017029">
            <a:off x="2882832" y="-294436"/>
            <a:ext cx="771652" cy="7384011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1017029">
            <a:off x="2622418" y="-310899"/>
            <a:ext cx="771652" cy="7384011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1017029">
            <a:off x="1049045" y="-410360"/>
            <a:ext cx="771652" cy="7384011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 rot="10641661">
            <a:off x="6376913" y="-235002"/>
            <a:ext cx="1571062" cy="7256017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1017029">
            <a:off x="7694078" y="-241001"/>
            <a:ext cx="771652" cy="7384011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1017029">
            <a:off x="7433664" y="-257464"/>
            <a:ext cx="771652" cy="7384011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1017029">
            <a:off x="6162162" y="-328753"/>
            <a:ext cx="771652" cy="7384011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238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78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Yu Gothic UI Semilight</vt:lpstr>
      <vt:lpstr>A_Nefel_Botan</vt:lpstr>
      <vt:lpstr>Agency FB</vt:lpstr>
      <vt:lpstr>Aharoni</vt:lpstr>
      <vt:lpstr>Arial</vt:lpstr>
      <vt:lpstr>Arial Black</vt:lpstr>
      <vt:lpstr>Bahnschrift SemiBold Condensed</vt:lpstr>
      <vt:lpstr>Calibri</vt:lpstr>
      <vt:lpstr>Calibri Light</vt:lpstr>
      <vt:lpstr>Impact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ashikim redzuan</dc:creator>
  <cp:lastModifiedBy>Student</cp:lastModifiedBy>
  <cp:revision>40</cp:revision>
  <dcterms:created xsi:type="dcterms:W3CDTF">2023-08-30T10:00:26Z</dcterms:created>
  <dcterms:modified xsi:type="dcterms:W3CDTF">2023-09-06T14:19:32Z</dcterms:modified>
</cp:coreProperties>
</file>